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2DE-1FCC-4300-9AC6-0D666D877E61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779D-CFFE-43FF-ADBC-187B7FCC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2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2DE-1FCC-4300-9AC6-0D666D877E61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779D-CFFE-43FF-ADBC-187B7FCC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52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2DE-1FCC-4300-9AC6-0D666D877E61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779D-CFFE-43FF-ADBC-187B7FCC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3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2DE-1FCC-4300-9AC6-0D666D877E61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779D-CFFE-43FF-ADBC-187B7FCC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1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2DE-1FCC-4300-9AC6-0D666D877E61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779D-CFFE-43FF-ADBC-187B7FCC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9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2DE-1FCC-4300-9AC6-0D666D877E61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779D-CFFE-43FF-ADBC-187B7FCC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97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2DE-1FCC-4300-9AC6-0D666D877E61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779D-CFFE-43FF-ADBC-187B7FCC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3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2DE-1FCC-4300-9AC6-0D666D877E61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779D-CFFE-43FF-ADBC-187B7FCC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8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2DE-1FCC-4300-9AC6-0D666D877E61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779D-CFFE-43FF-ADBC-187B7FCC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0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2DE-1FCC-4300-9AC6-0D666D877E61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779D-CFFE-43FF-ADBC-187B7FCC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54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32DE-1FCC-4300-9AC6-0D666D877E61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8779D-CFFE-43FF-ADBC-187B7FCC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332DE-1FCC-4300-9AC6-0D666D877E61}" type="datetimeFigureOut">
              <a:rPr lang="en-US" smtClean="0"/>
              <a:t>11/14/2015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8779D-CFFE-43FF-ADBC-187B7FCC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5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137989"/>
              </p:ext>
            </p:extLst>
          </p:nvPr>
        </p:nvGraphicFramePr>
        <p:xfrm>
          <a:off x="2102339" y="1085426"/>
          <a:ext cx="8127999" cy="55826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/>
                <a:gridCol w="2709333"/>
                <a:gridCol w="2709333"/>
              </a:tblGrid>
              <a:tr h="18608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608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6088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02339" y="140677"/>
            <a:ext cx="8127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Roll and Write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42" y="1266092"/>
            <a:ext cx="1799476" cy="144513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0659" y="1266092"/>
            <a:ext cx="1751909" cy="12954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037" y="3186157"/>
            <a:ext cx="1564485" cy="138119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9672" y="5042290"/>
            <a:ext cx="1285214" cy="13987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72614" y="4965569"/>
            <a:ext cx="1247995" cy="15522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70667" y="3107634"/>
            <a:ext cx="1051887" cy="1538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159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Hayden Deitz</dc:creator>
  <cp:lastModifiedBy>Hayden Deitz</cp:lastModifiedBy>
  <cp:revision>2</cp:revision>
  <dcterms:created xsi:type="dcterms:W3CDTF">2015-11-14T15:16:48Z</dcterms:created>
  <dcterms:modified xsi:type="dcterms:W3CDTF">2015-11-14T15:25:49Z</dcterms:modified>
</cp:coreProperties>
</file>