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B87E-0092-4BDC-BCC2-8F4DA8C5307E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D369-4985-48DC-AA6A-7AE76EFB3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9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B87E-0092-4BDC-BCC2-8F4DA8C5307E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D369-4985-48DC-AA6A-7AE76EFB3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0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B87E-0092-4BDC-BCC2-8F4DA8C5307E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D369-4985-48DC-AA6A-7AE76EFB3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8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B87E-0092-4BDC-BCC2-8F4DA8C5307E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D369-4985-48DC-AA6A-7AE76EFB3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B87E-0092-4BDC-BCC2-8F4DA8C5307E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D369-4985-48DC-AA6A-7AE76EFB3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6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B87E-0092-4BDC-BCC2-8F4DA8C5307E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D369-4985-48DC-AA6A-7AE76EFB3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B87E-0092-4BDC-BCC2-8F4DA8C5307E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D369-4985-48DC-AA6A-7AE76EFB3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5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B87E-0092-4BDC-BCC2-8F4DA8C5307E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D369-4985-48DC-AA6A-7AE76EFB3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3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B87E-0092-4BDC-BCC2-8F4DA8C5307E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D369-4985-48DC-AA6A-7AE76EFB3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6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B87E-0092-4BDC-BCC2-8F4DA8C5307E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D369-4985-48DC-AA6A-7AE76EFB3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5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B87E-0092-4BDC-BCC2-8F4DA8C5307E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D369-4985-48DC-AA6A-7AE76EFB3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77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1B87E-0092-4BDC-BCC2-8F4DA8C5307E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8D369-4985-48DC-AA6A-7AE76EFB3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367" y="427056"/>
            <a:ext cx="5648191" cy="41457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1254572">
            <a:off x="4385732" y="1167123"/>
            <a:ext cx="1712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Ms. Deitz Writes a Story!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88822">
            <a:off x="4831440" y="1826922"/>
            <a:ext cx="1068285" cy="13460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21147134">
            <a:off x="4509136" y="3567285"/>
            <a:ext cx="17128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Written and Illustrated by:</a:t>
            </a:r>
          </a:p>
          <a:p>
            <a:pPr algn="ctr"/>
            <a:r>
              <a:rPr lang="en-US" sz="1100" dirty="0" smtClean="0"/>
              <a:t>Ms. Deitz</a:t>
            </a:r>
            <a:endParaRPr lang="en-US" sz="11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903358" y="1460113"/>
            <a:ext cx="676200" cy="1662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066366" y="2191892"/>
            <a:ext cx="676200" cy="1662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6095372" y="3782728"/>
            <a:ext cx="676200" cy="1662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3782014" y="3724016"/>
            <a:ext cx="369590" cy="10750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462228" y="3948959"/>
            <a:ext cx="563046" cy="4923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09775" y="6095273"/>
            <a:ext cx="3103808" cy="58477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f</a:t>
            </a:r>
            <a:r>
              <a:rPr lang="en-US" sz="3200" dirty="0" smtClean="0"/>
              <a:t>ront cover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651655" y="6095273"/>
            <a:ext cx="3103808" cy="58477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back cover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8712558" y="3669883"/>
            <a:ext cx="3103808" cy="58477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spine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8712558" y="4842153"/>
            <a:ext cx="3103808" cy="58477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title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8525814" y="6095274"/>
            <a:ext cx="3477296" cy="58477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Author/Illustrator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7281239" y="316001"/>
            <a:ext cx="45351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Parts of a book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69381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Shaunna Deitz</dc:creator>
  <cp:lastModifiedBy>Shaunna Deitz</cp:lastModifiedBy>
  <cp:revision>2</cp:revision>
  <dcterms:created xsi:type="dcterms:W3CDTF">2015-09-23T00:40:52Z</dcterms:created>
  <dcterms:modified xsi:type="dcterms:W3CDTF">2015-09-23T00:46:32Z</dcterms:modified>
</cp:coreProperties>
</file>